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7B17"/>
    <a:srgbClr val="C9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6-04-05T10:56:13.375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11708 4299,'0'0,"0"23,0-23,0 22,-22-22,22 0,0 0,0 22,0-22,0 22,0-22,0 22,0-22,0 22,0 0,0-22,0 0,0 22,0-22,0 22,0-22,22 22,-22-22,0 22,0 0,0-22,0 0,0 0,0 22,0-22,0 0,0 0,0 0,0 22,0-22,0 22,0-22,0 0,0 22,0-22,0 0,0 22,0-22,0 0,0 0,0 22,0-22,0 0,0 22,0-22,0 0,0 22,0-22,0 0,0 22,0-22,0 0,0 23,0-23,0 22,0-22,0 0,0 22,0-22,0 0,0 22,0-22,0 22,0-22,0 0,0 22,0-22,0 22,0-22,0 22,0-22,0 0,0 22,22-22,-22 22,0-22,0 0,0 22,0-22,0 0,0 22,0-22,0 0,0 0,0 22,0-22,0 0,0 0,0 22,0-22,0 0,0 22,0-22,-22 22,22-22,0 0,0 22,0-22,0 0,0 22,0-22,0 22,0-22,0 0,0 22,0-22,0 0,0 23,0-23,0 22,0-22,0 22,0-22,0 22,0 0,0-22,0 22,0-22,0 22,0-22,0 0,0 22,0-22,0 0,0 22,0-22,0 22,0-22,0 0,0 22,0-22,0 22,0-22,0 0,0 22,0-22,0 22,0-22,0 0,0 0,0 22,0-22,0 0,0 22,0-22,0 22,0-22,0 22,22-22,-22 22,0 0,0-22,0 22,0-22,0 23,0-23,0 0,0 22,0-22,0 0,0 0,0 0,0 22,0-22,0 0,0 0,0 22,0-22,0 0,0 0,0 0,0 22,0-22,0 0,0 0,0 22,0-22,0 22,0-22,0 0,0 0,0 22,0-22,0 0,0 22,0-22,0 0,0 22,22-22</inkml:trace>
  <inkml:trace contextRef="#ctx0" brushRef="#br0" timeOffset="39906.25">15346 5711</inkml:trace>
  <inkml:trace contextRef="#ctx0" brushRef="#br1" timeOffset="93656.25">14265 15103,'0'0,"0"22,0-22,0 0,0 22,0 0,0-22,0 22,0 1,0-23,0 0,0 22,0-22,0 0,0 0,0 22,0-22,0 22,0-22,0 22,0-22,-22 0,22 0,0 0,0 22,0-22,0 22,0-22,0 22,0-22,0 22,0 0,0 0,0-22,0 22,0 0,0-22,0 0,0 0,0 22,0-22,0 0,0 0,0 22,0-22,0 22,0-22,0 0,0 22,0-22,0 22,0-22,0 0,0 22,0-22,0 0,0 0,0 22,0-22,0 23,0-23,0 22,0-22,0 22,0 0,0-22,0 22,0-22,0 22,0-22,0 22,0 0,0-22,0 22,0-22,0 22,0-22,0 22,0 0,0-22,0 22,0-22,0 22,0-22,0 22,0-22,-22 0,22 22,0-22,0 22,0-22,0 0,0 22,0-22,0 22,0 0,0 0,0-22,0 23,0-23,0 22,0-22,0 22,0 0,0-22,0 22,0-22,0 0,0 22,0-22,0 22,0-22,0 22,0-22,0 22,0 0,0-22,0 22,0-22,0 22,0-22,0 22,0 0,0-22,0 22,0-22,0 22,0-22,0 22,0 0,0-22,0 22,0-22,0 22,0-22,0 45,0-45,0 22,0-22,0 22,0-22,0 44,0-44,0 0,0 0,0 22,0-22,0 0,-22 22,22-22,0 22,0-22,0 22,0-22,0 0,0 22,0-22,0 22,0-22,0 22,0-22,0 22,0 0,0-22,0 22,0-22,0 22,0-22,0 22,0 0,0-22,0 0,0 22,0-22,0 22,0-22,0 0,0 23,0-23,0 0,0 22,0-22,0 22,0-22,0 22,0-22,0 0,0 0,0 22,0-22,0 22,0 0,22 0,-22-22,0 22,0-22,0 22,0-22,0 22,0 0,0-22,0 22,0-22,0 22,0-22,0 22,0-22,0 0,0 22,0-22,0 22,0-22,0 44,0-44,0 22,0-22,0 22,0-22,0 0,0 23,0-23,0 22,0-22,0 0,0 22,0-22,0 22,0-22,0 22,0-22,0 0,0 0,0 22,0-22,0 22,0-22,0 22,0-22,0 22,0 0,0-22,0 22,0-22,0 0,0 22,0-22,0 22,0-22,0 22,0-22,0 22,0 0,0-22,0 0,0 0,0 22,0-22,0 22,0-22,0 22,0-22,0 0,0 22,0-22,0 23,0-23,0 0,0 22,0-22,0 0,0 22,0-22,0 0,0 0,0 22,0-22,0 0,0 22,0-44,0 22,0 0,0 0,0 0,0 0,0 22,0-22,0 0,0-22,0 0,0 22</inkml:trace>
  <inkml:trace contextRef="#ctx0" brushRef="#br1" timeOffset="97828.125">14287 15103,'0'-22,"23"22,-23-22,22 22,-22 0,22-22,-22 22,0-22,22 22,-22-22,22 22,-22 0,22-22,0 22,-22 0,22-22,-22 22,22 0,0-22,0 22,-22-22,22 22,-22-22,22 22,-22-22,22 22,0 0,-22-22,22 0,-22 22,22-22,0 22,0-22,-22 22,22-22,1 22,-1 0,-22-23,22 23,-22-22,22 22,-22-22,22 22,0 0,-22-22,0 22,22 0,-22-22,22 0,-22 22,22 0,-22-22,22 22,0-22,-22 0,22 22,-22 0,22-22,-22 22,22-22,0 22,-22-22,22 22,-22-22,22 22,-22 0,0-22,0 22,22 0,-22 0,22 0,-22 0,0-22</inkml:trace>
  <inkml:trace contextRef="#ctx0" brushRef="#br1" timeOffset="119968.75">13339 14706,'22'0,"-22"0,23 0,-23 0,0-22,0 22,22 0,-22 0,22 0,-22 0,22 0,-22 0,22 0,0 0,-22 0,22 0,-22 0,22 0,-22 0,22 0,0 0,-22 0,22 0,-22 0,44 0,-44 0,22 0,0 0,0 0,0 0,22 0,-44 0,22 0,23 0,-45 0,22 0,-22 0,22 0,0 0,0 0,0 0,0 0,22 0,-44 0,22 0,0 0,0 0,-22 0,22 0,-22 0,44 0,-22 0,0 0,22 22,-22-22,0 0,23 22,-1 1,-22-23,0 0,0 0,-22 0,0 0,0-23,22 23,-22 0,22 0,0 0,0 0,0 0,-22 0,44 0,-44 0,22 0,0 0,-22 0,22 0,0 0,-22 0,22 0,-22 0,22 0,-22 0,23 0,-1 0,-22 0,22 0,0 0,-22 0,22 0,0 0,0 0,-22 0,44 0,-44 0,22 0,0 0,0 0,0 0,0 0,0 0,-22 0,22 0,0 0,0 0,-22 0,22 0,-22 0,22 0,0 0,1 0,-1 0,0 0,0 0,0 0,0 0,0 0,0 0,0 0,-22 0,22 0,-22 0,22 0,-22 0,22 0,0 0,22 0,-44 0,22 0,22 0,-44 0,44 0,-21 0,-23 0,22 0,0 0,-22 0,22 0,0 0,0 0,0 0,-22 0,22 0,22 0,-22 0,0 0,44 0,-44 0,0 0,0 0,0 0,0 0,-22 0,22 0,-22-22,0 22,23 0,-23 0,22 0,-22 0,22 0,-22 0,22 0,0 0,0 0,0 0,0 22,0-22,-22 0,22 0,-22 0,-22 0,22 0,0 23,0-23,0 22,0-44,0 22,0 22,0-22,0 22,0-22,0 22,0-22,0 22,0 0,0-22,0 22,0-22,0 22,0-22,0 0,0 22,0-22,0 22,0-22,0 22,0-22,0 0,0 22,0-22,0 22,0-22,0 22,0-22,0 22,0-22,0 0,0 22,0-22,0 0,0 0,0 22,0-22,0 22,0-22,0 22,0-22,0 0,0 22,0-22,0 22,0-22,0 23,0-23,0 22,0 0,0-22,0 22,0-22,0 0,0 0,0 22,0-22,0 0,0 22,0-22,0 22,0-22,0 0,0 0,0 22,0-22,0 22,0-22,0 0,0 22,0-22,0 22,0-22,0 22,0-22,-22 22,22-22,0 0,0 0,0 22,0-22,0 0,-22 0,22 22,0-22,0 0,0 0,0 22,0-22,0 22,0-22,0 22,0-22,0 22,0 0,0-22,0 23,0-23,0 22,0-22,0 22,0 0,0-22,0 22,0-22,0 22,0-22,0 22,0 0,0-22,0 0,0 22,0-22,0 22,0-22,0 0,0 0,0 22,0-22,0 0,0 22,0-22,0 22,0-22,0 22,0-22,0 22,0-22,0 0,0 22,0-22,0 0,0 22,0-22,0 22,0-22,0 0,0 22,0-22,0 0,0 0,0 22,0 0,0-22,0 23,0-23,0 0,0 22,0-22,0 22,0-22,0 0,0 22,0-22,0 0,0 0,0 22,0-22,0 22,0-22,0 0,0 22,0-22,0 0,0 0,0 22,0 0,0-22,0 22,0 0,0-22,0 0,0 22,0-22,0 22,0-22,0 22,0-22,0 22,0 0,0-22,-22 22,22-22,0 0,0 22,0-22,0 0,0 0,0 22,0-22,0 22,0-22,0 23,0-23,0 22,0 0,0 0,0-22,0 0,0 0,0 22,0-22,0 0,0 0,0 22,0 0,0-22,0 22,0 0,0-22,0 22,22-22,-22 22,0-22,0 22,0 0,0-22,0 22,0-22,0 22,0-22,0 22,22 0,-22-22,0 22,0-22,0 22,0-22,0 0,0 22,0-22,0 0,0 22,0-22,0 23,0-23,0 0,0 0,0 22,0-22,0 22,0-22,0 0,0 22,0-22,0 0,0 22,0 0,22-22,-22 0,0 22,0-22,0 0,0 22,0-22,0 0,0 22,0-22,0 0,0 22,0-22,0 22,0-22,0 0,0 0,0 22,0-22,0 0,0 22,0-22,0 22,0-22,0 22,0-22,0 22,0 0,0-22,0 22,0-22,0 22,0-22,0 22,0 0,0-22,0 0,0-22,0 0,0 22</inkml:trace>
  <inkml:trace contextRef="#ctx0" brushRef="#br1" timeOffset="127203.125">14751 14706,'-23'0,"1"0,22-22,-22 22,0 0,22 0,0-22,-22 22,0 0,22-22,-22 22,0 0,0-22,22 22,-22-22,0 22,0 0,0-22,22 22,-22 0,22-22,-22 22,0 0,22 0,-22 0,22 0,-22-22,22 22,-22-22,0 22,-1 0,23 0,-22-22,0 22,22-22,-22 22,22 0,-22 0,22-22,-44 22,44-22,-22 22,22-22,-22 22,0 0,22-22,-22 22,22 0,0-22,-22 22,0-22,22 22,-22-22,22 22,-22-23,22 23,-22-22,22 0,-22 22,22-22,-22 22,22-22,0 0,-22 22,22-22,-22 22,22-22,0 0,0 22,0-22,0 22,0-22,0 22,0-22,0 0,0 22,0-22,0 22,0-22,0 22,0-22,0 0,22 22,-22-22,22 22,-22-22,22 22,-22-22,22 22,0-22,-22-1,0 23,22 0,-22-22,22 22,-22 0,44-22,-44 0,22 22,-22 0,22 0,-22 0,22 0,0 0,-22 0,22 0,-22-22,22 22,-22 0,44 0,-44 0,22 0,-22-22,22 22,-22 0,45 0,-45 0,22 0,-22 0,22 0,0-22,-22 22,22 0,-22 0,22 0,0-22,0 22,0 0,0-22,0 22,22 0,-44 0,22 0,0-22,0 22,0 0,-22 0,22 0,0 0,23 0,-45 0,22 0,-22 0,22 0,0 0,0 0,-22 0,22 0,-22 0,22 0,-22 0,22 0,0 0,-22 0,22 0,-22 0,22 0,-22 0,0 0,22 0,0 0,-22 0,22 0,0 0,-22 0,22 0,-22 0,22 0,-22 0,0 0,0 0,22 0,-22 0,22 0,-22 22,0-22,0 0,0 22,0-22,0 0,0 22,0-22,0 0,0 22,0-22,0 22,0-22,0 22,0-22,0 22,0 0,-22-22,22 22,0-22,0 23,-22-23,22 22,0 0,0-22,0 22,-22-22,22 22,-22-22,22 0,0 22,-22-22,22 22,-22-22,22 22,-22-22,22 22,0 0,-22-22,22 22,-22-22,22 22,-22-22,22 22,0 0,-22-22,22 22,-22-22,0 22,22-22,-22 22,0 0,22 0,-22-22,22 22,-22 0,22-22,-22 23,22-23,-22 22,22-22,-23 22,23-22,-22 44,0-44,22 22,-22-22,22 22,-22 0,22-22,0 22,-22-22,22 22,0-22,0 22,-22 0,22-22,0 22,0-22,0 22,0-22,0 22,0 0,0-22,22 0,-22 0,0 0,0-22,22 22,-22 0,0-22,0 22,0-22,0 22,0-22,0 22,22-22,-22 22,22-22,-22 22,22-22,-22 22,22-22,1 22,-23-22,22 0,22 22,-44-22,22 0,0 22,-22-22,22 22,-22-22,22 0,-22 22,44-23,-44 23,22-22,0 0,0 22,0-22,0 22,0-22,-22 0,22 22,-22-22,44 0,-44 22,22-22,-22 22,45-22,-23 0,0 22,-22 0,22-22,22 0,-22 22,22-22,-22 0,0 0,22 22,0-22,-22 0,22 22,-44-22,22 0,0 22,1-22,21-1,-44 23,22 0,22-22,-44 22,22-22,0 22,0 0,-22 0,22 0,-22 0,22 0,-22 0,22-22,0 22,0 0,-22 0,22 0,0 0,-22 0,22 0,22 0,-44 0,22 0,-22 0,22 0,1 0,-1 22,0-22,0 22,0 0,0 1,0-1,-22 0,22-22,0 44,0-44,0 22,-22 0,22 0,-22-22,0 44,0-44,22 22,-22 0,0 0,0 0,0-22,0 22,0 0,0 0,0 22,0-44,0 22,0 0,0-22,0 45,0-45,0 22,-22 0,22 0,0 0,0-22,-22 44,22-44,0 22,0 0,-22-22,22 0,0 22,0-22,0 22,-22 0,22 0,0-22,-22 22,22-22,0 22,0-22,-22 0,22 0,0 22,0-22,-22 0,22 0,-22 22,22-22,0 22,-22-22,22 0,-22 0,22 0,-22 0,0 0,22 22,-23-22,23 0,-22 0,22 0,-22 0,0 0,22 0,-22 0,0 0,0 0,0 0,0 0,0 0,0 0,0 0,0 23,22-23,-44 0,44 0,-22 0,22 0,-22 0,0 0,0 0,0-23,22 23,-22 0,-1 0,23 0,-22 0,0 0,0 0,0 0,-22 0,22 0,0 0,0 0,-22 0,44 0,-22 0,0 0,0 0,0 0,22 0,-44 0,44 0,-22 0,-23 0,23 0,22 0,-44 0,0 0,22 0,0 0,0 0,0 0,0 0,0 0,22 0,-22 0,0 0,22 0,0-22,-22 22,0 0,22 0,-22 0,22 0,-22 0,22 0,-44 0,44 0,-22 0,22 0,-23 0,23-22,-22 22,22-22,-22 22,0 22,22-22,-22 0,22 0,-22 0,22 0,-22 0,0 0,22 0,-22 0,0 0,0 0,0 0,22 0,-44 0,44 0,-22 0,-22 0,44 0,-22 0,0 0,0 0,-23 0,23 0,-22 0,22 0,22 0,-22 0,0 0,0 0,0 0,22 0,-44 0,44 0,-22 0,-22 0,44 0,-22 0,-22 0,22 0,0 22,0-22,-1 0,-21 0,44 22,-22-22,-22 23,44-23,-22 0,22 0,-44 0,44 22,-22-22,22 0,0 22,-22-22,0 0,22 0,-22 0,22 0,-22 22,0-22,22 22,-22-22,22 22,-22-22,22 22,-22 0,0-22,22 22,0-22,-22 22,22-22,-22 0,22 22,-23-22,23 0,0-22,0 22,23 0,-23-22,22 22,-22-22,0 22,-22 0,22 0,0 0,0 0,0 0,22 0,-22 0,22 0,-22-22,-22 22,0 0,22-22,0 0,22 22,-22 0</inkml:trace>
  <inkml:trace contextRef="#ctx0" brushRef="#br1" timeOffset="128812.5">14640 14728,'0'0,"-22"0,22 23,-22-23,22 0,-22 0,0 0,0 22,22-22,-44 0,44 22,-22-22,0 22,0-22,0 0,0 22,0-22,22 0,-22 0,0 22,-23-22,45 0,-22 0,0 22,22-22,-44 0,44 22,-22-22,0 0,0 22,22-22,-22 0,22 0,-22 0,0 0,22 22,-22-22,22 22,0-22,-22 0,22 0,-22 22,0-22,22 0,0 22,-22-22,0 22,22-22,-22 44,0-44,22 22,-22-22,22 22,-23-22,23 22,-22 0,22-22,-22 22,22 1,0-1,-22 0,22-22,-22 44,22-22,0 0,-22 0,22 0,0 0,0-22,0 22,0-22,0-22,0 22,-22 0,22 0,0 22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6-04-05T11:05:08.1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5005 15919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6-07-05T06:00:34.6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18741 17330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6-10-20T11:29:58.0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6637 12700,'0'0,"0"22,22 0,-22-22,22 44,-22-44,0 22,22 0,-22 0,22 0,-22-22,44 44,-22-21,22 21,-22-22,22 22,22 0,-22-22,1 22,-1-22,22 22,-44-22,0 0,22 0,-44 0,44 0,-22 0,0 1,0 21,22-22,-22 0,22 22,23 0,-45 0,22 0,44-22,-44 22,0-22,0 22,44 0,-21 23,-23-45,44 22,-44-22,0 44,0-44,44 44,-21-44,-23 22,22 22,-22-44,-22 45,22-45,0 22,-22 0,22-22,0 22,0 22,1-44,-1 22,0-22,-22 0,0 23,22-23,-44-22,22 0,-22 0,-22 0,22-22,-22 22,22-23,-22 23,22-22,0 0</inkml:trace>
  <inkml:trace contextRef="#ctx0" brushRef="#br0" timeOffset="9250">9547 17176,'22'0,"-22"0,0 0,0 22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C6E48-E4FF-43F4-BB9E-5B1185E17236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A0E0C-8617-470F-86AD-61C0E0CEF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693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85E4-769D-4C4E-AE22-3A20D0E78D7C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5B8D-E01F-4A90-949C-10A7AB38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57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85E4-769D-4C4E-AE22-3A20D0E78D7C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5B8D-E01F-4A90-949C-10A7AB38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81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85E4-769D-4C4E-AE22-3A20D0E78D7C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5B8D-E01F-4A90-949C-10A7AB38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44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85E4-769D-4C4E-AE22-3A20D0E78D7C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5B8D-E01F-4A90-949C-10A7AB38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18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85E4-769D-4C4E-AE22-3A20D0E78D7C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5B8D-E01F-4A90-949C-10A7AB38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16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85E4-769D-4C4E-AE22-3A20D0E78D7C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5B8D-E01F-4A90-949C-10A7AB38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81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85E4-769D-4C4E-AE22-3A20D0E78D7C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5B8D-E01F-4A90-949C-10A7AB38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55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85E4-769D-4C4E-AE22-3A20D0E78D7C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5B8D-E01F-4A90-949C-10A7AB38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1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85E4-769D-4C4E-AE22-3A20D0E78D7C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5B8D-E01F-4A90-949C-10A7AB38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8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85E4-769D-4C4E-AE22-3A20D0E78D7C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5B8D-E01F-4A90-949C-10A7AB38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79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85E4-769D-4C4E-AE22-3A20D0E78D7C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5B8D-E01F-4A90-949C-10A7AB38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91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585E4-769D-4C4E-AE22-3A20D0E78D7C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95B8D-E01F-4A90-949C-10A7AB38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56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10" Type="http://schemas.openxmlformats.org/officeDocument/2006/relationships/image" Target="../media/image11.emf"/><Relationship Id="rId4" Type="http://schemas.openxmlformats.org/officeDocument/2006/relationships/image" Target="../media/image8.jpeg"/><Relationship Id="rId9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3.emf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customXml" Target="../ink/ink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2.emf"/><Relationship Id="rId5" Type="http://schemas.openxmlformats.org/officeDocument/2006/relationships/image" Target="../media/image17.jpeg"/><Relationship Id="rId10" Type="http://schemas.openxmlformats.org/officeDocument/2006/relationships/customXml" Target="../ink/ink3.xml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268761"/>
            <a:ext cx="6190456" cy="1512167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Игралочка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игры с детьми 4-5 лет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653136"/>
            <a:ext cx="4424536" cy="720080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rgbClr val="00B050"/>
                </a:solidFill>
              </a:rPr>
              <a:t>        Автор: Книга Н. В.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Documents and Settings\Admin\Мои документы\анимашки\аним детцветоч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5943599"/>
            <a:ext cx="165618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Admin\Мои документы\анимашки\аним детцветоч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962649"/>
            <a:ext cx="165618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Admin\Мои документы\анимашки\аним детцветоч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5962649"/>
            <a:ext cx="165618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Мои документы\анимашки\анимдевкотён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43" y="2564904"/>
            <a:ext cx="3269873" cy="317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88640"/>
            <a:ext cx="8208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tx2"/>
                </a:solidFill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i="1" dirty="0">
                <a:solidFill>
                  <a:schemeClr val="tx2"/>
                </a:solidFill>
              </a:rPr>
              <a:t> «Детский сад № 8 города Шимановска»</a:t>
            </a:r>
            <a:endParaRPr lang="ru-RU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97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07226" cy="936104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/>
              <a:t>Зубная фея живёт в домике слева от толстого дерева. У этого домика крыша не треугольная и окно не квадратное. Раскрась крыши домов: дом Феи-красным цветом, синий дом-оранжевым, красный дом-жёлтым, жёлтый-синим, оранжевый-голубым.</a:t>
            </a:r>
            <a:endParaRPr lang="ru-RU" sz="1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393338"/>
            <a:ext cx="1152129" cy="11255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4963038"/>
            <a:ext cx="1048028" cy="10110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91084" y="4393338"/>
            <a:ext cx="1175240" cy="112552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752576" y="4642301"/>
            <a:ext cx="842392" cy="829635"/>
          </a:xfrm>
          <a:prstGeom prst="rect">
            <a:avLst/>
          </a:prstGeom>
          <a:solidFill>
            <a:srgbClr val="F57B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толстоедерев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674" y="2760896"/>
            <a:ext cx="2325960" cy="283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8" r="23419" b="2864"/>
          <a:stretch/>
        </p:blipFill>
        <p:spPr bwMode="auto">
          <a:xfrm>
            <a:off x="7786989" y="3356709"/>
            <a:ext cx="1019907" cy="214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67544" y="4728908"/>
            <a:ext cx="569725" cy="4783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3320" y="3933057"/>
            <a:ext cx="1555851" cy="4602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652573" y="3963870"/>
            <a:ext cx="1400244" cy="4310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637624" y="4393339"/>
            <a:ext cx="1072296" cy="335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Хорда 8"/>
          <p:cNvSpPr/>
          <p:nvPr/>
        </p:nvSpPr>
        <p:spPr>
          <a:xfrm rot="8715580">
            <a:off x="1803863" y="5226700"/>
            <a:ext cx="689416" cy="827816"/>
          </a:xfrm>
          <a:prstGeom prst="chord">
            <a:avLst>
              <a:gd name="adj1" fmla="val 2700000"/>
              <a:gd name="adj2" fmla="val 1247633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052918" y="4512259"/>
            <a:ext cx="629808" cy="6232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28602" y="4926535"/>
            <a:ext cx="1063478" cy="1038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490880" y="5182173"/>
            <a:ext cx="432048" cy="414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1503360" y="4393339"/>
            <a:ext cx="1260428" cy="56778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4012578" y="4178944"/>
            <a:ext cx="1423518" cy="76903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6944963" y="4926535"/>
            <a:ext cx="457617" cy="280745"/>
          </a:xfrm>
          <a:prstGeom prst="triangle">
            <a:avLst>
              <a:gd name="adj" fmla="val 4748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Documents and Settings\Admin\Мои документы\анимашки\анимзелэльф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479" y="1172818"/>
            <a:ext cx="1242124" cy="112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7-конечная звезда 15"/>
          <p:cNvSpPr/>
          <p:nvPr/>
        </p:nvSpPr>
        <p:spPr>
          <a:xfrm>
            <a:off x="4827473" y="1227532"/>
            <a:ext cx="464608" cy="401268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7-конечная звезда 23"/>
          <p:cNvSpPr/>
          <p:nvPr/>
        </p:nvSpPr>
        <p:spPr>
          <a:xfrm>
            <a:off x="5807350" y="1486074"/>
            <a:ext cx="464608" cy="401268"/>
          </a:xfrm>
          <a:prstGeom prst="star7">
            <a:avLst/>
          </a:prstGeom>
          <a:solidFill>
            <a:srgbClr val="F57B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7-конечная звезда 25"/>
          <p:cNvSpPr/>
          <p:nvPr/>
        </p:nvSpPr>
        <p:spPr>
          <a:xfrm>
            <a:off x="6937972" y="2132856"/>
            <a:ext cx="464608" cy="401268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7-конечная звезда 26"/>
          <p:cNvSpPr/>
          <p:nvPr/>
        </p:nvSpPr>
        <p:spPr>
          <a:xfrm>
            <a:off x="5292080" y="2045603"/>
            <a:ext cx="464608" cy="401268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7-конечная звезда 24"/>
          <p:cNvSpPr/>
          <p:nvPr/>
        </p:nvSpPr>
        <p:spPr>
          <a:xfrm>
            <a:off x="7554685" y="1486074"/>
            <a:ext cx="464608" cy="401268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16 0.01597 C 0.01806 -0.00509 0.00105 -0.02755 -0.01805 -0.04144 C -0.04097 -0.05833 -0.0677 -0.06921 -0.09496 -0.08079 C -0.12361 -0.09884 -0.14947 -0.09745 -0.17465 -0.10208 C -0.20069 -0.10695 -0.22413 -0.10857 -0.24947 -0.10023 C -0.27552 -0.09583 -0.29444 -0.08102 -0.3125 -0.06435 C -0.32934 -0.04884 -0.33836 -0.02778 -0.34756 -0.00532 C -0.35399 0.01667 -0.36006 0.03889 -0.3592 0.06134 C -0.35885 0.08634 -0.35399 0.11204 -0.33715 0.13403 C -0.32725 0.15555 -0.31006 0.17801 -0.28732 0.19282 C -0.26753 0.2088 -0.23784 0.2213 -0.21388 0.22778 C -0.18958 0.23773 -0.16163 0.24329 -0.13541 0.24398 C -0.11163 0.23981 -0.09305 0.22731 -0.07777 0.20741 C -0.0684 0.18495 -0.07222 0.15741 -0.08402 0.13958 C -0.09774 0.12083 -0.12031 0.10324 -0.14722 0.09444 C -0.17708 0.08565 -0.20329 0.0794 -0.22864 0.08102 C -0.25208 0.08588 -0.25434 0.08171 -0.2901 0.11204 C -0.32413 0.13819 -0.32552 0.17593 -0.32899 0.1963 C -0.33263 0.21736 -0.32673 0.23819 -0.32291 0.26134 C -0.31458 0.28704 -0.2993 0.31227 -0.28368 0.3331 C -0.26909 0.34954 -0.24791 0.36273 -0.21545 0.38194 C -0.17986 0.39537 -0.16215 0.40093 -0.13628 0.4088 C -0.11215 0.4162 -0.08454 0.4243 -0.05746 0.43264 " pathEditMode="relative" rAng="-4626824" ptsTypes="fffffffffffffffffffffff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80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446 0.3696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8 0.00278 L -0.18056 0.05857 C -0.21476 0.07084 -0.23889 0.10023 -0.24896 0.13797 C -0.26042 0.18125 -0.25608 0.22269 -0.23473 0.26065 L -0.14098 0.4375 " pathEditMode="relative" rAng="1178731" ptsTypes="FffFF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7B17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52934 0.2775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76" y="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-0.55972 0.3486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86" y="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8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0.01597 L 0.20868 -0.02754 C 0.26059 -0.04028 0.30364 -0.02407 0.32708 0.01088 C 0.34844 0.05787 0.34792 0.1125 0.32743 0.17315 L 0.23368 0.45 " pathEditMode="relative" rAng="-23845162" ptsTypes="FffFF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68" y="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25" grpId="0" animBg="1"/>
      <p:bldP spid="2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Мои рисунки\Шаблоны Ч.1\спасмишк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924"/>
            <a:ext cx="9144000" cy="687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87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1\Мои документы\Мои рисунки\сказочвиктор\краснша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443" y="4644844"/>
            <a:ext cx="2693908" cy="186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1\Мои документы\Мои рисунки\лепоис\звер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78" y="4406868"/>
            <a:ext cx="2988982" cy="200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14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Раздай всем яблоки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1\Мои документы\Мои рисунки\сказочвиктор\быч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46" y="942778"/>
            <a:ext cx="2265040" cy="195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1\Мои документы\Мои рисунки\сказочвиктор\бобовое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428" y="1202328"/>
            <a:ext cx="237793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1\Мои документы\Мои рисунки\картин-ки\Копия (4) лишнее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219" y="2902038"/>
            <a:ext cx="489395" cy="50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Documents and Settings\1\Мои документы\Мои рисунки\картин-ки\Копия (4) лишнее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148" y="3018920"/>
            <a:ext cx="489395" cy="50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Documents and Settings\1\Мои документы\Мои рисунки\картин-ки\Копия (4) лишнее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363" y="3750873"/>
            <a:ext cx="489395" cy="50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Documents and Settings\1\Мои документы\Мои рисунки\картин-ки\Копия (4) лишнее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863" y="3417504"/>
            <a:ext cx="489395" cy="50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Documents and Settings\1\Мои документы\Мои рисунки\картин-ки\Копия (4) лишнее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296" y="4406868"/>
            <a:ext cx="489395" cy="50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Documents and Settings\1\Мои документы\Мои рисунки\картин-ки\Копия (4) лишнее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453" y="4152971"/>
            <a:ext cx="489395" cy="50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Documents and Settings\1\Мои документы\Мои рисунки\картин-ки\Копия (4) лишнее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029" y="4406868"/>
            <a:ext cx="489395" cy="50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Documents and Settings\1\Мои документы\Мои рисунки\картин-ки\Копия (4) лишнее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463" y="3829475"/>
            <a:ext cx="489395" cy="50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Documents and Settings\1\Мои документы\Мои рисунки\картин-ки\Копия (4) лишнее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45436"/>
            <a:ext cx="489395" cy="50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998355" y="2544475"/>
            <a:ext cx="3085813" cy="2627066"/>
          </a:xfrm>
          <a:prstGeom prst="roundRect">
            <a:avLst>
              <a:gd name="adj" fmla="val 25369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106060" y="1014645"/>
            <a:ext cx="2816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Сколько персонажей – столько и яблок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63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46821E-7 L -0.15487 -0.129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43" y="-64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31214E-6 L 0.21042 -0.159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1" y="-797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4335E-6 L 0.17013 -0.1181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7" y="-59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8009 L -0.34774 0.3071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96" y="1134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1482 L -0.23629 0.197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914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255 L -0.04323 0.08866 C -0.0526 0.10764 -0.06979 0.12593 -0.08958 0.13819 C -0.1125 0.15231 -0.13264 0.15718 -0.14965 0.15463 L -0.22726 0.14398 " pathEditMode="relative" rAng="3906508" ptsTypes="FffFF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78" y="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1.11111E-6 0.13634 C 1.11111E-6 0.19745 0.06024 0.27291 0.10955 0.27291 L 0.2191 0.27291 " pathEditMode="relative" rAng="0" ptsTypes="FfFF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1363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0.12066 -3.7037E-7 C 0.17465 -3.7037E-7 0.24132 0.09236 0.24132 0.16759 L 0.24132 0.33519 " pathEditMode="relative" rAng="0" ptsTypes="FfFF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66" y="1675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7 L 0.22969 0.166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6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Какие предметы напоминают куб?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1\Мои документы\Мои рисунки\картин-ки\Копия ктогд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60" y="1289580"/>
            <a:ext cx="1524307" cy="147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1\Мои документы\Мои рисунки\картин-ки\Копия карт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484784"/>
            <a:ext cx="1858598" cy="155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1\Мои документы\Мои рисунки\картин-ки\Копия (2) карт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36" y="4869159"/>
            <a:ext cx="1524307" cy="143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дляагралочки\Копия самовар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8" t="6740" r="21093" b="13398"/>
          <a:stretch/>
        </p:blipFill>
        <p:spPr bwMode="auto">
          <a:xfrm>
            <a:off x="6948264" y="4463355"/>
            <a:ext cx="1895769" cy="175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Куб 2"/>
          <p:cNvSpPr/>
          <p:nvPr/>
        </p:nvSpPr>
        <p:spPr>
          <a:xfrm>
            <a:off x="4660376" y="5269923"/>
            <a:ext cx="1288160" cy="1216152"/>
          </a:xfrm>
          <a:prstGeom prst="cub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4606733" y="5071431"/>
            <a:ext cx="1360168" cy="701457"/>
          </a:xfrm>
          <a:prstGeom prst="cube">
            <a:avLst>
              <a:gd name="adj" fmla="val 38504"/>
            </a:avLst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уб 11"/>
          <p:cNvSpPr/>
          <p:nvPr/>
        </p:nvSpPr>
        <p:spPr>
          <a:xfrm>
            <a:off x="5777515" y="3303137"/>
            <a:ext cx="914400" cy="875808"/>
          </a:xfrm>
          <a:prstGeom prst="cube">
            <a:avLst>
              <a:gd name="adj" fmla="val 270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172944" y="3380651"/>
            <a:ext cx="144016" cy="115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948536" y="3683081"/>
            <a:ext cx="144016" cy="115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140188" y="3876626"/>
            <a:ext cx="144016" cy="115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596323" y="3436581"/>
            <a:ext cx="48425" cy="173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572740" y="3683081"/>
            <a:ext cx="72008" cy="1791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507241" y="3899766"/>
            <a:ext cx="81317" cy="1167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475891" y="3572298"/>
            <a:ext cx="72008" cy="115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232448" y="5898569"/>
            <a:ext cx="144016" cy="1159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Цилиндр 13"/>
          <p:cNvSpPr/>
          <p:nvPr/>
        </p:nvSpPr>
        <p:spPr>
          <a:xfrm>
            <a:off x="2291967" y="3855279"/>
            <a:ext cx="914400" cy="1216152"/>
          </a:xfrm>
          <a:prstGeom prst="can">
            <a:avLst>
              <a:gd name="adj" fmla="val 2884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есяц 14"/>
          <p:cNvSpPr/>
          <p:nvPr/>
        </p:nvSpPr>
        <p:spPr>
          <a:xfrm rot="5590904">
            <a:off x="2381722" y="3160790"/>
            <a:ext cx="734890" cy="899221"/>
          </a:xfrm>
          <a:prstGeom prst="moon">
            <a:avLst>
              <a:gd name="adj" fmla="val 9901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Куб 15"/>
          <p:cNvSpPr/>
          <p:nvPr/>
        </p:nvSpPr>
        <p:spPr>
          <a:xfrm>
            <a:off x="3814792" y="1529481"/>
            <a:ext cx="1930496" cy="1791244"/>
          </a:xfrm>
          <a:prstGeom prst="cube">
            <a:avLst>
              <a:gd name="adj" fmla="val 21209"/>
            </a:avLst>
          </a:prstGeom>
          <a:solidFill>
            <a:srgbClr val="C9F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D:\дляагралочки\рыбкианим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92" y="2119216"/>
            <a:ext cx="1549296" cy="120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Рукописные данные 17"/>
              <p14:cNvContentPartPr/>
              <p14:nvPr/>
            </p14:nvContentPartPr>
            <p14:xfrm>
              <a:off x="4206960" y="1547640"/>
              <a:ext cx="1690920" cy="4937760"/>
            </p14:xfrm>
          </p:contentPart>
        </mc:Choice>
        <mc:Fallback xmlns="">
          <p:pic>
            <p:nvPicPr>
              <p:cNvPr id="18" name="Рукописные данные 1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97600" y="1538280"/>
                <a:ext cx="1709640" cy="4956480"/>
              </a:xfrm>
              <a:prstGeom prst="rect">
                <a:avLst/>
              </a:prstGeom>
            </p:spPr>
          </p:pic>
        </mc:Fallback>
      </mc:AlternateContent>
      <p:sp>
        <p:nvSpPr>
          <p:cNvPr id="33" name="Овал 32"/>
          <p:cNvSpPr/>
          <p:nvPr/>
        </p:nvSpPr>
        <p:spPr>
          <a:xfrm>
            <a:off x="5292080" y="6250544"/>
            <a:ext cx="144016" cy="1159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697684" y="6182590"/>
            <a:ext cx="144016" cy="1159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4830163" y="5877999"/>
            <a:ext cx="144016" cy="1159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4774959" y="6282809"/>
            <a:ext cx="144016" cy="1159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673280" y="5877999"/>
            <a:ext cx="144016" cy="1159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32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Закрась фигуры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Капля 3"/>
          <p:cNvSpPr/>
          <p:nvPr/>
        </p:nvSpPr>
        <p:spPr>
          <a:xfrm>
            <a:off x="539552" y="3933056"/>
            <a:ext cx="2016224" cy="2448271"/>
          </a:xfrm>
          <a:prstGeom prst="teardrop">
            <a:avLst>
              <a:gd name="adj" fmla="val 44446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138472" y="4246515"/>
            <a:ext cx="530352" cy="457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" name="Овал 5"/>
          <p:cNvSpPr/>
          <p:nvPr/>
        </p:nvSpPr>
        <p:spPr>
          <a:xfrm>
            <a:off x="770425" y="5157190"/>
            <a:ext cx="596647" cy="57364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68824" y="5403682"/>
            <a:ext cx="526912" cy="4735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 rot="10800000">
            <a:off x="5079894" y="1897535"/>
            <a:ext cx="1394448" cy="1008112"/>
          </a:xfrm>
          <a:prstGeom prst="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635896" y="3341318"/>
            <a:ext cx="1080120" cy="90519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76902" y="3372225"/>
            <a:ext cx="1000433" cy="8742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5079894" y="4899627"/>
            <a:ext cx="1394448" cy="1008112"/>
          </a:xfrm>
          <a:prstGeom prst="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732240" y="3298562"/>
            <a:ext cx="1080120" cy="9361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C:\Documents and Settings\1\Рабочий стол\каранд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4" t="16409" b="5840"/>
          <a:stretch/>
        </p:blipFill>
        <p:spPr bwMode="auto">
          <a:xfrm>
            <a:off x="770425" y="1897534"/>
            <a:ext cx="984448" cy="130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Рукописные данные 2"/>
              <p14:cNvContentPartPr/>
              <p14:nvPr/>
            </p14:nvContentPartPr>
            <p14:xfrm>
              <a:off x="1801800" y="5730840"/>
              <a:ext cx="360" cy="360"/>
            </p14:xfrm>
          </p:contentPart>
        </mc:Choice>
        <mc:Fallback xmlns="">
          <p:pic>
            <p:nvPicPr>
              <p:cNvPr id="3" name="Рукописные данные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5960" y="5667480"/>
                <a:ext cx="32040" cy="1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483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/>
          <p:cNvSpPr/>
          <p:nvPr/>
        </p:nvSpPr>
        <p:spPr>
          <a:xfrm>
            <a:off x="5549820" y="4509120"/>
            <a:ext cx="2637782" cy="19225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5574" y="4509120"/>
            <a:ext cx="2452285" cy="18253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Положи 4 большие клубнички в тарелку квадратной формы,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4 разные  сливы на овальную тарелку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http://pochemu4ka.ru/_ld/11/98969800.gif"/>
          <p:cNvPicPr/>
          <p:nvPr/>
        </p:nvPicPr>
        <p:blipFill rotWithShape="1">
          <a:blip r:embed="rId2" cstate="print"/>
          <a:srcRect l="40646" t="28996" r="39944" b="55847"/>
          <a:stretch/>
        </p:blipFill>
        <p:spPr bwMode="auto">
          <a:xfrm rot="3851685">
            <a:off x="1333720" y="2816460"/>
            <a:ext cx="71599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pochemu4ka.ru/_ld/11/98969800.gif"/>
          <p:cNvPicPr/>
          <p:nvPr/>
        </p:nvPicPr>
        <p:blipFill rotWithShape="1">
          <a:blip r:embed="rId2" cstate="print"/>
          <a:srcRect l="40646" t="28996" r="39944" b="55847"/>
          <a:stretch/>
        </p:blipFill>
        <p:spPr bwMode="auto">
          <a:xfrm rot="3391006">
            <a:off x="695311" y="1377981"/>
            <a:ext cx="71599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ochemu4ka.ru/_ld/11/98969800.gif"/>
          <p:cNvPicPr/>
          <p:nvPr/>
        </p:nvPicPr>
        <p:blipFill rotWithShape="1">
          <a:blip r:embed="rId2" cstate="print"/>
          <a:srcRect l="40646" t="28996" r="39944" b="55847"/>
          <a:stretch/>
        </p:blipFill>
        <p:spPr bwMode="auto">
          <a:xfrm>
            <a:off x="7448232" y="1542681"/>
            <a:ext cx="71599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ochemu4ka.ru/_ld/11/98969800.gif"/>
          <p:cNvPicPr/>
          <p:nvPr/>
        </p:nvPicPr>
        <p:blipFill rotWithShape="1">
          <a:blip r:embed="rId2" cstate="print"/>
          <a:srcRect l="40646" t="28996" r="39944" b="55847"/>
          <a:stretch/>
        </p:blipFill>
        <p:spPr bwMode="auto">
          <a:xfrm>
            <a:off x="2410080" y="1593744"/>
            <a:ext cx="432048" cy="36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pochemu4ka.ru/_ld/11/98969800.gif"/>
          <p:cNvPicPr/>
          <p:nvPr/>
        </p:nvPicPr>
        <p:blipFill rotWithShape="1">
          <a:blip r:embed="rId2" cstate="print"/>
          <a:srcRect l="40646" t="28996" r="39944" b="55847"/>
          <a:stretch/>
        </p:blipFill>
        <p:spPr bwMode="auto">
          <a:xfrm rot="2061199">
            <a:off x="4788016" y="2790496"/>
            <a:ext cx="71599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pochemu4ka.ru/_ld/11/98969800.gif"/>
          <p:cNvPicPr/>
          <p:nvPr/>
        </p:nvPicPr>
        <p:blipFill rotWithShape="1">
          <a:blip r:embed="rId2" cstate="print"/>
          <a:srcRect l="40646" t="28996" r="39944" b="55847"/>
          <a:stretch/>
        </p:blipFill>
        <p:spPr bwMode="auto">
          <a:xfrm>
            <a:off x="2917860" y="2917150"/>
            <a:ext cx="3579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pochemu4ka.ru/_ld/11/98969800.gif"/>
          <p:cNvPicPr/>
          <p:nvPr/>
        </p:nvPicPr>
        <p:blipFill rotWithShape="1">
          <a:blip r:embed="rId2" cstate="print"/>
          <a:srcRect l="38577" t="6095" r="40083" b="79173"/>
          <a:stretch/>
        </p:blipFill>
        <p:spPr bwMode="auto">
          <a:xfrm rot="16200000">
            <a:off x="5495375" y="1516430"/>
            <a:ext cx="577969" cy="59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pochemu4ka.ru/_ld/11/98969800.gif"/>
          <p:cNvPicPr/>
          <p:nvPr/>
        </p:nvPicPr>
        <p:blipFill rotWithShape="1">
          <a:blip r:embed="rId2" cstate="print"/>
          <a:srcRect l="38577" t="6095" r="40083" b="79173"/>
          <a:stretch/>
        </p:blipFill>
        <p:spPr bwMode="auto">
          <a:xfrm rot="15167945">
            <a:off x="7560258" y="2999872"/>
            <a:ext cx="577970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pochemu4ka.ru/_ld/11/98969800.gif"/>
          <p:cNvPicPr/>
          <p:nvPr/>
        </p:nvPicPr>
        <p:blipFill rotWithShape="1">
          <a:blip r:embed="rId2" cstate="print"/>
          <a:srcRect l="38577" t="6095" r="40083" b="79173"/>
          <a:stretch/>
        </p:blipFill>
        <p:spPr bwMode="auto">
          <a:xfrm rot="18980638">
            <a:off x="6204204" y="3019754"/>
            <a:ext cx="577970" cy="457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pochemu4ka.ru/_ld/11/98969800.gif"/>
          <p:cNvPicPr/>
          <p:nvPr/>
        </p:nvPicPr>
        <p:blipFill rotWithShape="1">
          <a:blip r:embed="rId2" cstate="print"/>
          <a:srcRect l="38577" t="6095" r="40083" b="79173"/>
          <a:stretch/>
        </p:blipFill>
        <p:spPr bwMode="auto">
          <a:xfrm rot="16739485">
            <a:off x="3515665" y="2216876"/>
            <a:ext cx="627770" cy="67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pochemu4ka.ru/_ld/11/98969800.gif"/>
          <p:cNvPicPr/>
          <p:nvPr/>
        </p:nvPicPr>
        <p:blipFill rotWithShape="1">
          <a:blip r:embed="rId2" cstate="print"/>
          <a:srcRect l="38577" t="6095" r="40083" b="79173"/>
          <a:stretch/>
        </p:blipFill>
        <p:spPr bwMode="auto">
          <a:xfrm rot="15975394">
            <a:off x="6340801" y="2086924"/>
            <a:ext cx="456938" cy="4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775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03143 0.38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-0.02465 0.456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-0.35399 0.2400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-0.60556 0.527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78" y="2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2467 0.4530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2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0.0026 0.2574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0.12726 0.613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3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0.05121 0.3030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028384" y="6165304"/>
            <a:ext cx="648072" cy="43204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 bwMode="auto">
          <a:xfrm>
            <a:off x="323528" y="410685"/>
            <a:ext cx="8496944" cy="85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584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3" pitchFamily="18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+mj-lt"/>
              </a:rPr>
              <a:t>                 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             </a:t>
            </a:r>
            <a:r>
              <a:rPr lang="ru-RU" b="1" dirty="0">
                <a:solidFill>
                  <a:srgbClr val="C00000"/>
                </a:solidFill>
              </a:rPr>
              <a:t>З</a:t>
            </a:r>
            <a:r>
              <a:rPr lang="ru-RU" b="1" dirty="0" smtClean="0">
                <a:solidFill>
                  <a:srgbClr val="C00000"/>
                </a:solidFill>
              </a:rPr>
              <a:t>ачеркни лишние предметы.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 Нарисуй недостающие.</a:t>
            </a:r>
          </a:p>
        </p:txBody>
      </p:sp>
      <p:sp>
        <p:nvSpPr>
          <p:cNvPr id="21" name="Управляющая кнопка: домой 20">
            <a:hlinkClick r:id="rId2" action="ppaction://hlinksldjump" highlightClick="1"/>
          </p:cNvPr>
          <p:cNvSpPr/>
          <p:nvPr/>
        </p:nvSpPr>
        <p:spPr>
          <a:xfrm>
            <a:off x="323528" y="6045120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79512" y="1477588"/>
            <a:ext cx="1944216" cy="244827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3" descr="C:\Documents and Settings\1\Мои документы\Мои рисунки\к посуде\завар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61" y="1700808"/>
            <a:ext cx="894281" cy="89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Documents and Settings\1\Мои документы\Мои рисунки\к посуде\завар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21" y="2895202"/>
            <a:ext cx="894281" cy="89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83569" y="4036422"/>
            <a:ext cx="46805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261155" y="2996952"/>
            <a:ext cx="1944216" cy="244827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C:\Documents and Settings\1\Мои документы\Мои рисунки\к посуде\Копия (4) чашк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40967"/>
            <a:ext cx="612904" cy="49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Documents and Settings\1\Мои документы\Мои рисунки\к посуде\Копия (4) чашк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263" y="3279156"/>
            <a:ext cx="648072" cy="52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Documents and Settings\1\Мои документы\Мои рисунки\к посуде\Копия (4) чашки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71" y="3955555"/>
            <a:ext cx="606192" cy="48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Documents and Settings\1\Мои документы\Мои рисунки\к посуде\Копия (4) чашк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82" y="4742666"/>
            <a:ext cx="646584" cy="52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Documents and Settings\1\Мои документы\Мои рисунки\к посуде\Копия (4) чашки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264" y="4269653"/>
            <a:ext cx="584072" cy="47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975737" y="5609966"/>
            <a:ext cx="515051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589697" y="2975916"/>
            <a:ext cx="1944216" cy="244827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6" descr="C:\Documents and Settings\1\Мои документы\Мои рисунки\к посуде\маслёнка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5" b="14845"/>
          <a:stretch/>
        </p:blipFill>
        <p:spPr bwMode="auto">
          <a:xfrm rot="20089928">
            <a:off x="4684585" y="3278947"/>
            <a:ext cx="811869" cy="5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Documents and Settings\1\Мои документы\Мои рисунки\к посуде\маслёнка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5" b="14845"/>
          <a:stretch/>
        </p:blipFill>
        <p:spPr bwMode="auto">
          <a:xfrm>
            <a:off x="5691195" y="3455524"/>
            <a:ext cx="811869" cy="5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C:\Documents and Settings\1\Мои документы\Мои рисунки\к посуде\маслёнка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5" b="14845"/>
          <a:stretch/>
        </p:blipFill>
        <p:spPr bwMode="auto">
          <a:xfrm rot="20089928">
            <a:off x="4794343" y="4279062"/>
            <a:ext cx="811869" cy="5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C:\Documents and Settings\1\Мои документы\Мои рисунки\к посуде\маслёнка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5" b="14845"/>
          <a:stretch/>
        </p:blipFill>
        <p:spPr bwMode="auto">
          <a:xfrm>
            <a:off x="5581437" y="4740804"/>
            <a:ext cx="811869" cy="5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5200278" y="5609967"/>
            <a:ext cx="50082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804248" y="1484204"/>
            <a:ext cx="1944216" cy="244827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5" descr="C:\Documents and Settings\1\Мои документы\Мои рисунки\к посуде\ложчайн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8" t="25165" r="25194" b="23347"/>
          <a:stretch/>
        </p:blipFill>
        <p:spPr bwMode="auto">
          <a:xfrm rot="10800000">
            <a:off x="7353839" y="1769686"/>
            <a:ext cx="538044" cy="37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5" descr="C:\Documents and Settings\1\Мои документы\Мои рисунки\к посуде\ложчайн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8" t="25165" r="25194" b="23347"/>
          <a:stretch/>
        </p:blipFill>
        <p:spPr bwMode="auto">
          <a:xfrm>
            <a:off x="7167159" y="2951836"/>
            <a:ext cx="538044" cy="37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C:\Documents and Settings\1\Мои документы\Мои рисунки\к посуде\ложчайн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8" t="25165" r="25194" b="23347"/>
          <a:stretch/>
        </p:blipFill>
        <p:spPr bwMode="auto">
          <a:xfrm rot="10800000">
            <a:off x="7941941" y="3191136"/>
            <a:ext cx="538044" cy="37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5" descr="C:\Documents and Settings\1\Мои документы\Мои рисунки\к посуде\ложчайн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8" t="25165" r="25194" b="23347"/>
          <a:stretch/>
        </p:blipFill>
        <p:spPr bwMode="auto">
          <a:xfrm>
            <a:off x="7941941" y="2296002"/>
            <a:ext cx="538044" cy="37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7436181" y="4200052"/>
            <a:ext cx="50576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Рукописные данные 1"/>
              <p14:cNvContentPartPr/>
              <p14:nvPr/>
            </p14:nvContentPartPr>
            <p14:xfrm>
              <a:off x="6746760" y="6238800"/>
              <a:ext cx="360" cy="360"/>
            </p14:xfrm>
          </p:contentPart>
        </mc:Choice>
        <mc:Fallback xmlns="">
          <p:pic>
            <p:nvPicPr>
              <p:cNvPr id="2" name="Рукописные данные 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37400" y="622944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Рукописные данные 2"/>
              <p14:cNvContentPartPr/>
              <p14:nvPr/>
            </p14:nvContentPartPr>
            <p14:xfrm>
              <a:off x="2389320" y="4572000"/>
              <a:ext cx="1055880" cy="1619640"/>
            </p14:xfrm>
          </p:contentPart>
        </mc:Choice>
        <mc:Fallback xmlns="">
          <p:pic>
            <p:nvPicPr>
              <p:cNvPr id="3" name="Рукописные данные 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79960" y="4562640"/>
                <a:ext cx="1074600" cy="163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407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21"/>
          <p:cNvSpPr/>
          <p:nvPr/>
        </p:nvSpPr>
        <p:spPr>
          <a:xfrm>
            <a:off x="3663647" y="5447211"/>
            <a:ext cx="914641" cy="7630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4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666374" y="5493695"/>
            <a:ext cx="925779" cy="7165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3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800799" y="5517232"/>
            <a:ext cx="865575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2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912167" y="5517232"/>
            <a:ext cx="888631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488" y="116632"/>
            <a:ext cx="8229600" cy="1152128"/>
          </a:xfrm>
        </p:spPr>
        <p:txBody>
          <a:bodyPr numCol="2">
            <a:noAutofit/>
          </a:bodyPr>
          <a:lstStyle/>
          <a:p>
            <a:pPr algn="l"/>
            <a:r>
              <a:rPr lang="ru-RU" sz="1600" b="1" dirty="0" smtClean="0">
                <a:solidFill>
                  <a:srgbClr val="C00000"/>
                </a:solidFill>
              </a:rPr>
              <a:t>1. Раскрась полотенца-  широкие в жёлтый цвет,     узкие – в фиолетовый.</a:t>
            </a:r>
            <a:r>
              <a:rPr lang="ru-RU" sz="1600" b="1" dirty="0">
                <a:solidFill>
                  <a:srgbClr val="C00000"/>
                </a:solidFill>
              </a:rPr>
              <a:t/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2. Сколько широких полотенец? Сколько узких?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3" name="Цилиндр 2"/>
          <p:cNvSpPr/>
          <p:nvPr/>
        </p:nvSpPr>
        <p:spPr>
          <a:xfrm>
            <a:off x="683568" y="1268760"/>
            <a:ext cx="228600" cy="4248472"/>
          </a:xfrm>
          <a:prstGeom prst="can">
            <a:avLst>
              <a:gd name="adj" fmla="val 115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Цилиндр 3"/>
          <p:cNvSpPr/>
          <p:nvPr/>
        </p:nvSpPr>
        <p:spPr>
          <a:xfrm>
            <a:off x="8244408" y="1245223"/>
            <a:ext cx="228600" cy="4248472"/>
          </a:xfrm>
          <a:prstGeom prst="can">
            <a:avLst>
              <a:gd name="adj" fmla="val 115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683568" y="1628800"/>
            <a:ext cx="778944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099084" y="1700808"/>
            <a:ext cx="936104" cy="2376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02224" y="1684058"/>
            <a:ext cx="1001824" cy="2376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264188" y="1628800"/>
            <a:ext cx="936104" cy="2376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11760" y="1700808"/>
            <a:ext cx="509228" cy="2376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32394" y="1690736"/>
            <a:ext cx="475510" cy="2376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444897" y="1643935"/>
            <a:ext cx="532602" cy="2376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1628800"/>
            <a:ext cx="532602" cy="2376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Капля 25"/>
          <p:cNvSpPr/>
          <p:nvPr/>
        </p:nvSpPr>
        <p:spPr>
          <a:xfrm>
            <a:off x="5193142" y="5203916"/>
            <a:ext cx="2764849" cy="1296144"/>
          </a:xfrm>
          <a:prstGeom prst="teardrop">
            <a:avLst>
              <a:gd name="adj" fmla="val 24398"/>
            </a:avLst>
          </a:prstGeom>
          <a:solidFill>
            <a:srgbClr val="C9F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Капля 27"/>
          <p:cNvSpPr/>
          <p:nvPr/>
        </p:nvSpPr>
        <p:spPr>
          <a:xfrm>
            <a:off x="6770694" y="5877272"/>
            <a:ext cx="457200" cy="478772"/>
          </a:xfrm>
          <a:prstGeom prst="teardrop">
            <a:avLst>
              <a:gd name="adj" fmla="val 13076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Капля 28"/>
          <p:cNvSpPr/>
          <p:nvPr/>
        </p:nvSpPr>
        <p:spPr>
          <a:xfrm>
            <a:off x="5456856" y="5517232"/>
            <a:ext cx="457200" cy="478772"/>
          </a:xfrm>
          <a:prstGeom prst="teardrop">
            <a:avLst>
              <a:gd name="adj" fmla="val 13076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06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29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Что забыли положить на полку?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880149"/>
              </p:ext>
            </p:extLst>
          </p:nvPr>
        </p:nvGraphicFramePr>
        <p:xfrm>
          <a:off x="4002941" y="2204863"/>
          <a:ext cx="4576827" cy="4263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5609"/>
                <a:gridCol w="1525609"/>
                <a:gridCol w="1525609"/>
              </a:tblGrid>
              <a:tr h="15841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63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6313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Овал 2"/>
          <p:cNvSpPr/>
          <p:nvPr/>
        </p:nvSpPr>
        <p:spPr>
          <a:xfrm>
            <a:off x="4355976" y="2674967"/>
            <a:ext cx="792088" cy="6100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940152" y="4221088"/>
            <a:ext cx="648072" cy="6745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452319" y="5589240"/>
            <a:ext cx="766491" cy="6745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уб 8"/>
          <p:cNvSpPr/>
          <p:nvPr/>
        </p:nvSpPr>
        <p:spPr>
          <a:xfrm>
            <a:off x="7452320" y="2733755"/>
            <a:ext cx="792088" cy="67451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уб 9"/>
          <p:cNvSpPr/>
          <p:nvPr/>
        </p:nvSpPr>
        <p:spPr>
          <a:xfrm>
            <a:off x="4355976" y="4221088"/>
            <a:ext cx="792088" cy="674512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уб 10"/>
          <p:cNvSpPr/>
          <p:nvPr/>
        </p:nvSpPr>
        <p:spPr>
          <a:xfrm>
            <a:off x="5796136" y="5589240"/>
            <a:ext cx="792088" cy="674512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уб 11"/>
          <p:cNvSpPr/>
          <p:nvPr/>
        </p:nvSpPr>
        <p:spPr>
          <a:xfrm>
            <a:off x="1295636" y="3284984"/>
            <a:ext cx="792088" cy="674512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уб 12"/>
          <p:cNvSpPr/>
          <p:nvPr/>
        </p:nvSpPr>
        <p:spPr>
          <a:xfrm>
            <a:off x="2699792" y="5310772"/>
            <a:ext cx="792088" cy="674512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уб 13"/>
          <p:cNvSpPr/>
          <p:nvPr/>
        </p:nvSpPr>
        <p:spPr>
          <a:xfrm>
            <a:off x="2951820" y="2208303"/>
            <a:ext cx="792088" cy="67451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627784" y="3622240"/>
            <a:ext cx="720080" cy="5988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67544" y="5641731"/>
            <a:ext cx="828092" cy="62202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6-конечная звезда 16"/>
          <p:cNvSpPr/>
          <p:nvPr/>
        </p:nvSpPr>
        <p:spPr>
          <a:xfrm>
            <a:off x="5847329" y="2552655"/>
            <a:ext cx="740895" cy="660321"/>
          </a:xfrm>
          <a:prstGeom prst="star6">
            <a:avLst>
              <a:gd name="adj" fmla="val 15406"/>
              <a:gd name="hf" fmla="val 11547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6-конечная звезда 17"/>
          <p:cNvSpPr/>
          <p:nvPr/>
        </p:nvSpPr>
        <p:spPr>
          <a:xfrm>
            <a:off x="7477916" y="4235279"/>
            <a:ext cx="740895" cy="660321"/>
          </a:xfrm>
          <a:prstGeom prst="star6">
            <a:avLst>
              <a:gd name="adj" fmla="val 15406"/>
              <a:gd name="hf" fmla="val 11547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6-конечная звезда 18"/>
          <p:cNvSpPr/>
          <p:nvPr/>
        </p:nvSpPr>
        <p:spPr>
          <a:xfrm>
            <a:off x="554741" y="3870729"/>
            <a:ext cx="740895" cy="660321"/>
          </a:xfrm>
          <a:prstGeom prst="star6">
            <a:avLst>
              <a:gd name="adj" fmla="val 15406"/>
              <a:gd name="hf" fmla="val 1154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6-конечная звезда 19"/>
          <p:cNvSpPr/>
          <p:nvPr/>
        </p:nvSpPr>
        <p:spPr>
          <a:xfrm>
            <a:off x="1145994" y="2014646"/>
            <a:ext cx="740895" cy="660321"/>
          </a:xfrm>
          <a:prstGeom prst="star6">
            <a:avLst>
              <a:gd name="adj" fmla="val 15406"/>
              <a:gd name="hf" fmla="val 11547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6-конечная звезда 20"/>
          <p:cNvSpPr/>
          <p:nvPr/>
        </p:nvSpPr>
        <p:spPr>
          <a:xfrm>
            <a:off x="1417503" y="5085184"/>
            <a:ext cx="740895" cy="660321"/>
          </a:xfrm>
          <a:prstGeom prst="star6">
            <a:avLst>
              <a:gd name="adj" fmla="val 15406"/>
              <a:gd name="hf" fmla="val 11547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05108" y="1818384"/>
            <a:ext cx="720080" cy="5988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06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0.42257 0.2340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28" y="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Овал 54"/>
          <p:cNvSpPr/>
          <p:nvPr/>
        </p:nvSpPr>
        <p:spPr>
          <a:xfrm>
            <a:off x="3389512" y="3889631"/>
            <a:ext cx="679467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2727650" y="4022731"/>
            <a:ext cx="679467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833" y="19776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Сосчитайте количество обозначенных фигур в каждой постройки соедините с нужным числом.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Куб 2"/>
          <p:cNvSpPr/>
          <p:nvPr/>
        </p:nvSpPr>
        <p:spPr>
          <a:xfrm>
            <a:off x="544833" y="2348880"/>
            <a:ext cx="648072" cy="576064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1192905" y="2348880"/>
            <a:ext cx="648072" cy="576064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уб 4"/>
          <p:cNvSpPr/>
          <p:nvPr/>
        </p:nvSpPr>
        <p:spPr>
          <a:xfrm>
            <a:off x="1824754" y="2337193"/>
            <a:ext cx="648072" cy="576064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уб 5"/>
          <p:cNvSpPr/>
          <p:nvPr/>
        </p:nvSpPr>
        <p:spPr>
          <a:xfrm>
            <a:off x="2456603" y="2319609"/>
            <a:ext cx="648072" cy="576064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уб 6"/>
          <p:cNvSpPr/>
          <p:nvPr/>
        </p:nvSpPr>
        <p:spPr>
          <a:xfrm>
            <a:off x="3154580" y="2319609"/>
            <a:ext cx="648072" cy="576064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уб 7"/>
          <p:cNvSpPr/>
          <p:nvPr/>
        </p:nvSpPr>
        <p:spPr>
          <a:xfrm>
            <a:off x="3802652" y="2313820"/>
            <a:ext cx="648072" cy="576064"/>
          </a:xfrm>
          <a:prstGeom prst="cube">
            <a:avLst>
              <a:gd name="adj" fmla="val 280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уб 8"/>
          <p:cNvSpPr/>
          <p:nvPr/>
        </p:nvSpPr>
        <p:spPr>
          <a:xfrm>
            <a:off x="952292" y="1925216"/>
            <a:ext cx="648072" cy="576064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уб 9"/>
          <p:cNvSpPr/>
          <p:nvPr/>
        </p:nvSpPr>
        <p:spPr>
          <a:xfrm>
            <a:off x="2116344" y="1900990"/>
            <a:ext cx="648072" cy="576064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уб 10"/>
          <p:cNvSpPr/>
          <p:nvPr/>
        </p:nvSpPr>
        <p:spPr>
          <a:xfrm>
            <a:off x="1021269" y="3429000"/>
            <a:ext cx="648072" cy="576064"/>
          </a:xfrm>
          <a:prstGeom prst="cub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Цилиндр 16"/>
          <p:cNvSpPr/>
          <p:nvPr/>
        </p:nvSpPr>
        <p:spPr>
          <a:xfrm>
            <a:off x="7164288" y="6021288"/>
            <a:ext cx="720080" cy="42406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Цилиндр 17"/>
          <p:cNvSpPr/>
          <p:nvPr/>
        </p:nvSpPr>
        <p:spPr>
          <a:xfrm>
            <a:off x="6404702" y="6021288"/>
            <a:ext cx="720080" cy="42406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Цилиндр 18"/>
          <p:cNvSpPr/>
          <p:nvPr/>
        </p:nvSpPr>
        <p:spPr>
          <a:xfrm>
            <a:off x="5574669" y="6013086"/>
            <a:ext cx="720080" cy="42406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Цилиндр 19"/>
          <p:cNvSpPr/>
          <p:nvPr/>
        </p:nvSpPr>
        <p:spPr>
          <a:xfrm>
            <a:off x="4787806" y="6021288"/>
            <a:ext cx="720080" cy="42406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Цилиндр 20"/>
          <p:cNvSpPr/>
          <p:nvPr/>
        </p:nvSpPr>
        <p:spPr>
          <a:xfrm>
            <a:off x="6754507" y="5517232"/>
            <a:ext cx="720080" cy="578551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Цилиндр 21"/>
          <p:cNvSpPr/>
          <p:nvPr/>
        </p:nvSpPr>
        <p:spPr>
          <a:xfrm>
            <a:off x="5934709" y="5517232"/>
            <a:ext cx="720080" cy="612868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Цилиндр 22"/>
          <p:cNvSpPr/>
          <p:nvPr/>
        </p:nvSpPr>
        <p:spPr>
          <a:xfrm>
            <a:off x="5169823" y="5517232"/>
            <a:ext cx="720080" cy="578551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Равнобедренный треугольник 39"/>
          <p:cNvSpPr/>
          <p:nvPr/>
        </p:nvSpPr>
        <p:spPr>
          <a:xfrm>
            <a:off x="5590792" y="4653136"/>
            <a:ext cx="687833" cy="1008112"/>
          </a:xfrm>
          <a:prstGeom prst="triangle">
            <a:avLst>
              <a:gd name="adj" fmla="val 4744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авнобедренный треугольник 40"/>
          <p:cNvSpPr/>
          <p:nvPr/>
        </p:nvSpPr>
        <p:spPr>
          <a:xfrm>
            <a:off x="6315165" y="4653136"/>
            <a:ext cx="687833" cy="1008112"/>
          </a:xfrm>
          <a:prstGeom prst="triangle">
            <a:avLst>
              <a:gd name="adj" fmla="val 4744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Равнобедренный треугольник 41"/>
          <p:cNvSpPr/>
          <p:nvPr/>
        </p:nvSpPr>
        <p:spPr>
          <a:xfrm>
            <a:off x="932411" y="4469614"/>
            <a:ext cx="687833" cy="1008112"/>
          </a:xfrm>
          <a:prstGeom prst="triangle">
            <a:avLst>
              <a:gd name="adj" fmla="val 47443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ый треугольник 42"/>
          <p:cNvSpPr/>
          <p:nvPr/>
        </p:nvSpPr>
        <p:spPr>
          <a:xfrm rot="20385531">
            <a:off x="1449334" y="4347736"/>
            <a:ext cx="464647" cy="1083055"/>
          </a:xfrm>
          <a:prstGeom prst="rtTriangl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Равнобедренный треугольник 43"/>
          <p:cNvSpPr/>
          <p:nvPr/>
        </p:nvSpPr>
        <p:spPr>
          <a:xfrm>
            <a:off x="952292" y="1340768"/>
            <a:ext cx="498684" cy="698866"/>
          </a:xfrm>
          <a:prstGeom prst="triangle">
            <a:avLst>
              <a:gd name="adj" fmla="val 4744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ый треугольник 45"/>
          <p:cNvSpPr/>
          <p:nvPr/>
        </p:nvSpPr>
        <p:spPr>
          <a:xfrm rot="20385531">
            <a:off x="1317362" y="1272456"/>
            <a:ext cx="186858" cy="739043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Равнобедренный треугольник 46"/>
          <p:cNvSpPr/>
          <p:nvPr/>
        </p:nvSpPr>
        <p:spPr>
          <a:xfrm>
            <a:off x="2112382" y="1322138"/>
            <a:ext cx="498684" cy="698866"/>
          </a:xfrm>
          <a:prstGeom prst="triangle">
            <a:avLst>
              <a:gd name="adj" fmla="val 4744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ый треугольник 47"/>
          <p:cNvSpPr/>
          <p:nvPr/>
        </p:nvSpPr>
        <p:spPr>
          <a:xfrm rot="20385531">
            <a:off x="2499326" y="1287228"/>
            <a:ext cx="180094" cy="725008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авнобедренный треугольник 48"/>
          <p:cNvSpPr/>
          <p:nvPr/>
        </p:nvSpPr>
        <p:spPr>
          <a:xfrm>
            <a:off x="3140171" y="1778188"/>
            <a:ext cx="498684" cy="698866"/>
          </a:xfrm>
          <a:prstGeom prst="triangle">
            <a:avLst>
              <a:gd name="adj" fmla="val 47443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Равнобедренный треугольник 49"/>
          <p:cNvSpPr/>
          <p:nvPr/>
        </p:nvSpPr>
        <p:spPr>
          <a:xfrm>
            <a:off x="3802652" y="1760304"/>
            <a:ext cx="498684" cy="698866"/>
          </a:xfrm>
          <a:prstGeom prst="triangle">
            <a:avLst>
              <a:gd name="adj" fmla="val 47443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ый треугольник 51"/>
          <p:cNvSpPr/>
          <p:nvPr/>
        </p:nvSpPr>
        <p:spPr>
          <a:xfrm rot="20385531">
            <a:off x="4159654" y="1683310"/>
            <a:ext cx="202993" cy="7828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ый треугольник 52"/>
          <p:cNvSpPr/>
          <p:nvPr/>
        </p:nvSpPr>
        <p:spPr>
          <a:xfrm rot="20385531">
            <a:off x="3526973" y="1753514"/>
            <a:ext cx="180094" cy="72500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4120165" y="3976764"/>
            <a:ext cx="679467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4742323" y="3681028"/>
            <a:ext cx="679467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4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5276458" y="3290946"/>
            <a:ext cx="679467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5616191" y="2725597"/>
            <a:ext cx="679467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6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6096256" y="2282915"/>
            <a:ext cx="679467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7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6775723" y="2013157"/>
            <a:ext cx="679467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8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4" name="Равнобедренный треугольник 63"/>
          <p:cNvSpPr/>
          <p:nvPr/>
        </p:nvSpPr>
        <p:spPr>
          <a:xfrm>
            <a:off x="7884368" y="2725597"/>
            <a:ext cx="687833" cy="1008112"/>
          </a:xfrm>
          <a:prstGeom prst="triangle">
            <a:avLst>
              <a:gd name="adj" fmla="val 47443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Цилиндр 64"/>
          <p:cNvSpPr/>
          <p:nvPr/>
        </p:nvSpPr>
        <p:spPr>
          <a:xfrm>
            <a:off x="7205186" y="4088768"/>
            <a:ext cx="720080" cy="424064"/>
          </a:xfrm>
          <a:prstGeom prst="ca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04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A24EF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24EF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8A333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8A333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DBEF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DBEF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1" grpId="0" animBg="1"/>
      <p:bldP spid="42" grpId="0" animBg="1"/>
      <p:bldP spid="43" grpId="0" animBg="1"/>
      <p:bldP spid="58" grpId="0" animBg="1"/>
      <p:bldP spid="61" grpId="0" animBg="1"/>
      <p:bldP spid="62" grpId="0" animBg="1"/>
      <p:bldP spid="64" grpId="0" animBg="1"/>
      <p:bldP spid="6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31667</TotalTime>
  <Words>150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«Игралочка» игры с детьми 4-5 лет</vt:lpstr>
      <vt:lpstr>Раздай всем яблоки</vt:lpstr>
      <vt:lpstr>Какие предметы напоминают куб?</vt:lpstr>
      <vt:lpstr>Закрась фигуры</vt:lpstr>
      <vt:lpstr>Положи 4 большие клубнички в тарелку квадратной формы, 4 разные  сливы на овальную тарелку</vt:lpstr>
      <vt:lpstr>Презентация PowerPoint</vt:lpstr>
      <vt:lpstr>1. Раскрась полотенца-  широкие в жёлтый цвет,     узкие – в фиолетовый. 2. Сколько широких полотенец? Сколько узких? </vt:lpstr>
      <vt:lpstr>Что забыли положить на полку?</vt:lpstr>
      <vt:lpstr>Сосчитайте количество обозначенных фигур в каждой постройки соедините с нужным числом.</vt:lpstr>
      <vt:lpstr>Зубная фея живёт в домике слева от толстого дерева. У этого домика крыша не треугольная и окно не квадратное. Раскрась крыши домов: дом Феи-красным цветом, синий дом-оранжевым, красный дом-жёлтым, жёлтый-синим, оранжевый-голубым.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50</cp:revision>
  <dcterms:created xsi:type="dcterms:W3CDTF">2016-04-02T15:24:37Z</dcterms:created>
  <dcterms:modified xsi:type="dcterms:W3CDTF">2016-12-05T07:35:23Z</dcterms:modified>
</cp:coreProperties>
</file>